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72" r:id="rId4"/>
    <p:sldId id="27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99D4"/>
    <a:srgbClr val="FFD267"/>
    <a:srgbClr val="E6E6E6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5: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Comprendre les sentiments et les motivations des personnages.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64575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FC110C8-B2F4-A2A3-480B-A1ABCBDE1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5977" y="277635"/>
            <a:ext cx="1611912" cy="227671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C321AFD-735E-2A7B-FC9B-7D6614EBBB6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299103C-AA38-E80A-E88C-8D7F886A0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500" y="1231401"/>
            <a:ext cx="3520186" cy="4972014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7B4714-E675-0CCA-8366-FB41FD508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Les fables </a:t>
            </a:r>
            <a:r>
              <a:rPr lang="fr-FR" sz="4000"/>
              <a:t>de La </a:t>
            </a:r>
            <a:r>
              <a:rPr lang="fr-FR" sz="4000" dirty="0"/>
              <a:t>Fontaine</a:t>
            </a:r>
          </a:p>
          <a:p>
            <a:pPr marL="0" indent="0">
              <a:buNone/>
            </a:pPr>
            <a:r>
              <a:rPr lang="fr-FR" sz="4000" dirty="0"/>
              <a:t>Les fables d’Ésope</a:t>
            </a:r>
          </a:p>
        </p:txBody>
      </p:sp>
    </p:spTree>
    <p:extLst>
      <p:ext uri="{BB962C8B-B14F-4D97-AF65-F5344CB8AC3E}">
        <p14:creationId xmlns:p14="http://schemas.microsoft.com/office/powerpoint/2010/main" val="4224954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238" y="956931"/>
            <a:ext cx="10515600" cy="60286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Maître Corbeau, sur un arbre perché,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Tenait en son bec un fromage.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Maître Renard, par l’odeur alléché,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Lui tint à peu près ce langage :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Et bonjour, Monsieur du Corbeau.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Que vous êtes joli ! Que vous me semblez beau !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Sans mentir, si votre ramage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Se rapporte à votre plumage,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Vous êtes le Phénix des hôtes de ces bois.</a:t>
            </a:r>
            <a:endParaRPr lang="fr-FR" sz="8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: le corbeau et le renard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299103C-AA38-E80A-E88C-8D7F886A0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7078" y="246432"/>
            <a:ext cx="101952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12E4C98-F90B-A8F9-0DAD-350CF72660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108</Words>
  <Application>Microsoft Office PowerPoint</Application>
  <PresentationFormat>Grand écran</PresentationFormat>
  <Paragraphs>17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AGaramondPro-Regular</vt:lpstr>
      <vt:lpstr>Arial</vt:lpstr>
      <vt:lpstr>Calibri</vt:lpstr>
      <vt:lpstr>Calibri Light</vt:lpstr>
      <vt:lpstr>MyriadPro-SemiCn</vt:lpstr>
      <vt:lpstr>Thème Office</vt:lpstr>
      <vt:lpstr>Stratégie 5: Comprendre les sentiments et les motivations des personnages.</vt:lpstr>
      <vt:lpstr>Présentation PowerPoint</vt:lpstr>
      <vt:lpstr>Extrait : le corbeau et le renard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37</cp:revision>
  <dcterms:created xsi:type="dcterms:W3CDTF">2021-07-17T07:25:24Z</dcterms:created>
  <dcterms:modified xsi:type="dcterms:W3CDTF">2022-09-07T22:41:56Z</dcterms:modified>
</cp:coreProperties>
</file>